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70" r:id="rId2"/>
    <p:sldId id="264" r:id="rId3"/>
    <p:sldId id="257" r:id="rId4"/>
    <p:sldId id="258" r:id="rId5"/>
    <p:sldId id="260" r:id="rId6"/>
    <p:sldId id="261" r:id="rId7"/>
    <p:sldId id="262" r:id="rId8"/>
    <p:sldId id="263" r:id="rId9"/>
    <p:sldId id="265" r:id="rId10"/>
    <p:sldId id="269" r:id="rId1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88" autoAdjust="0"/>
    <p:restoredTop sz="94627" autoAdjust="0"/>
  </p:normalViewPr>
  <p:slideViewPr>
    <p:cSldViewPr>
      <p:cViewPr varScale="1">
        <p:scale>
          <a:sx n="48" d="100"/>
          <a:sy n="48" d="100"/>
        </p:scale>
        <p:origin x="-115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E0A619-81F9-4A1A-99D5-BD274B84DA55}" type="doc">
      <dgm:prSet loTypeId="urn:microsoft.com/office/officeart/2005/8/layout/radial3" loCatId="cycle" qsTypeId="urn:microsoft.com/office/officeart/2005/8/quickstyle/3d2" qsCatId="3D" csTypeId="urn:microsoft.com/office/officeart/2005/8/colors/colorful5" csCatId="colorful" phldr="1"/>
      <dgm:spPr/>
      <dgm:t>
        <a:bodyPr/>
        <a:lstStyle/>
        <a:p>
          <a:endParaRPr lang="es-ES"/>
        </a:p>
      </dgm:t>
    </dgm:pt>
    <dgm:pt modelId="{0A5B1AE9-6A01-4345-90F1-4969B06A2245}">
      <dgm:prSet phldrT="[Texto]"/>
      <dgm:spPr/>
      <dgm:t>
        <a:bodyPr/>
        <a:lstStyle/>
        <a:p>
          <a:r>
            <a:rPr lang="es-ES_tradnl" dirty="0" smtClean="0"/>
            <a:t>Funciones del Museo</a:t>
          </a:r>
          <a:endParaRPr lang="es-ES" dirty="0"/>
        </a:p>
      </dgm:t>
    </dgm:pt>
    <dgm:pt modelId="{B77026B8-9F8C-4DE4-898D-367C305C82F4}" type="parTrans" cxnId="{19E74928-E1F5-421C-B9EF-4058E82C3EF2}">
      <dgm:prSet/>
      <dgm:spPr/>
      <dgm:t>
        <a:bodyPr/>
        <a:lstStyle/>
        <a:p>
          <a:endParaRPr lang="es-ES"/>
        </a:p>
      </dgm:t>
    </dgm:pt>
    <dgm:pt modelId="{55F611D3-5FC8-4CBF-8495-06AFB6520C15}" type="sibTrans" cxnId="{19E74928-E1F5-421C-B9EF-4058E82C3EF2}">
      <dgm:prSet/>
      <dgm:spPr/>
      <dgm:t>
        <a:bodyPr/>
        <a:lstStyle/>
        <a:p>
          <a:endParaRPr lang="es-ES"/>
        </a:p>
      </dgm:t>
    </dgm:pt>
    <dgm:pt modelId="{D0C81E00-C410-43BD-8DB0-87D2DD1D9AF7}">
      <dgm:prSet phldrT="[Texto]" custT="1"/>
      <dgm:spPr/>
      <dgm:t>
        <a:bodyPr/>
        <a:lstStyle/>
        <a:p>
          <a:r>
            <a:rPr lang="es-ES_tradnl" sz="1000" dirty="0" smtClean="0"/>
            <a:t>Exposición y difusión  de las colecciones</a:t>
          </a:r>
          <a:endParaRPr lang="es-ES" sz="1000" dirty="0"/>
        </a:p>
      </dgm:t>
    </dgm:pt>
    <dgm:pt modelId="{1196FDAA-E33C-4052-AAEF-3D1787555FAF}" type="parTrans" cxnId="{E4597FEB-9BD0-4571-9A23-276927C5F1F7}">
      <dgm:prSet/>
      <dgm:spPr/>
      <dgm:t>
        <a:bodyPr/>
        <a:lstStyle/>
        <a:p>
          <a:endParaRPr lang="es-ES"/>
        </a:p>
      </dgm:t>
    </dgm:pt>
    <dgm:pt modelId="{C4EAFBAC-2722-42F4-950C-390A888C782D}" type="sibTrans" cxnId="{E4597FEB-9BD0-4571-9A23-276927C5F1F7}">
      <dgm:prSet/>
      <dgm:spPr/>
      <dgm:t>
        <a:bodyPr/>
        <a:lstStyle/>
        <a:p>
          <a:endParaRPr lang="es-ES"/>
        </a:p>
      </dgm:t>
    </dgm:pt>
    <dgm:pt modelId="{582C4293-1593-4D08-9B95-96FA287EA485}">
      <dgm:prSet phldrT="[Texto]" custT="1"/>
      <dgm:spPr/>
      <dgm:t>
        <a:bodyPr/>
        <a:lstStyle/>
        <a:p>
          <a:r>
            <a:rPr lang="es-ES_tradnl" sz="1000" dirty="0" smtClean="0"/>
            <a:t>Formación de colecciones</a:t>
          </a:r>
          <a:endParaRPr lang="es-ES" sz="1000" dirty="0"/>
        </a:p>
      </dgm:t>
    </dgm:pt>
    <dgm:pt modelId="{30AD9916-F1C8-4027-9082-16F21FD2FC87}" type="parTrans" cxnId="{429C867F-6401-47A0-8F6D-DE7FDCEAA15C}">
      <dgm:prSet/>
      <dgm:spPr/>
      <dgm:t>
        <a:bodyPr/>
        <a:lstStyle/>
        <a:p>
          <a:endParaRPr lang="es-ES"/>
        </a:p>
      </dgm:t>
    </dgm:pt>
    <dgm:pt modelId="{B20E2990-98D4-434A-8844-ED3566A4CE5A}" type="sibTrans" cxnId="{429C867F-6401-47A0-8F6D-DE7FDCEAA15C}">
      <dgm:prSet/>
      <dgm:spPr/>
      <dgm:t>
        <a:bodyPr/>
        <a:lstStyle/>
        <a:p>
          <a:endParaRPr lang="es-ES"/>
        </a:p>
      </dgm:t>
    </dgm:pt>
    <dgm:pt modelId="{DE3A3964-B143-4C36-8314-1D8290AC60C1}">
      <dgm:prSet phldrT="[Texto]" custT="1"/>
      <dgm:spPr/>
      <dgm:t>
        <a:bodyPr/>
        <a:lstStyle/>
        <a:p>
          <a:r>
            <a:rPr lang="es-ES_tradnl" sz="1000" dirty="0" smtClean="0"/>
            <a:t>Tratamiento técnico de las colecciones</a:t>
          </a:r>
          <a:endParaRPr lang="es-ES" sz="1000" dirty="0"/>
        </a:p>
      </dgm:t>
    </dgm:pt>
    <dgm:pt modelId="{941820D7-F063-47FD-8320-DE583A883572}" type="parTrans" cxnId="{DFEC223A-4269-4EF8-A5BD-99D776130621}">
      <dgm:prSet/>
      <dgm:spPr/>
      <dgm:t>
        <a:bodyPr/>
        <a:lstStyle/>
        <a:p>
          <a:endParaRPr lang="es-ES"/>
        </a:p>
      </dgm:t>
    </dgm:pt>
    <dgm:pt modelId="{E425EE2B-7032-4789-9FFE-5460AD3A33B1}" type="sibTrans" cxnId="{DFEC223A-4269-4EF8-A5BD-99D776130621}">
      <dgm:prSet/>
      <dgm:spPr/>
      <dgm:t>
        <a:bodyPr/>
        <a:lstStyle/>
        <a:p>
          <a:endParaRPr lang="es-ES"/>
        </a:p>
      </dgm:t>
    </dgm:pt>
    <dgm:pt modelId="{E8B3CC1B-8DE6-4364-8100-FF114BF4B661}">
      <dgm:prSet phldrT="[Texto]" custT="1"/>
      <dgm:spPr/>
      <dgm:t>
        <a:bodyPr/>
        <a:lstStyle/>
        <a:p>
          <a:r>
            <a:rPr lang="es-ES_tradnl" sz="1000" dirty="0" smtClean="0"/>
            <a:t>Restauración, conservación</a:t>
          </a:r>
          <a:endParaRPr lang="es-ES" sz="1000" dirty="0"/>
        </a:p>
      </dgm:t>
    </dgm:pt>
    <dgm:pt modelId="{B6388D1D-B053-4AEE-BBE8-B168D641B1AE}" type="parTrans" cxnId="{F0CDACC1-E548-45E4-B553-F8952E639B5B}">
      <dgm:prSet/>
      <dgm:spPr/>
      <dgm:t>
        <a:bodyPr/>
        <a:lstStyle/>
        <a:p>
          <a:endParaRPr lang="es-ES"/>
        </a:p>
      </dgm:t>
    </dgm:pt>
    <dgm:pt modelId="{C41B7EB7-342C-4AC4-94EB-400733FC851E}" type="sibTrans" cxnId="{F0CDACC1-E548-45E4-B553-F8952E639B5B}">
      <dgm:prSet/>
      <dgm:spPr/>
      <dgm:t>
        <a:bodyPr/>
        <a:lstStyle/>
        <a:p>
          <a:endParaRPr lang="es-ES"/>
        </a:p>
      </dgm:t>
    </dgm:pt>
    <dgm:pt modelId="{24D6CDEF-CA91-498B-804A-80B05FFE557E}" type="pres">
      <dgm:prSet presAssocID="{E1E0A619-81F9-4A1A-99D5-BD274B84DA55}" presName="composite" presStyleCnt="0">
        <dgm:presLayoutVars>
          <dgm:chMax val="1"/>
          <dgm:dir/>
          <dgm:resizeHandles val="exact"/>
        </dgm:presLayoutVars>
      </dgm:prSet>
      <dgm:spPr/>
      <dgm:t>
        <a:bodyPr/>
        <a:lstStyle/>
        <a:p>
          <a:endParaRPr lang="es-ES"/>
        </a:p>
      </dgm:t>
    </dgm:pt>
    <dgm:pt modelId="{2F58AFBE-494D-4288-8792-AE2750BC39F9}" type="pres">
      <dgm:prSet presAssocID="{E1E0A619-81F9-4A1A-99D5-BD274B84DA55}" presName="radial" presStyleCnt="0">
        <dgm:presLayoutVars>
          <dgm:animLvl val="ctr"/>
        </dgm:presLayoutVars>
      </dgm:prSet>
      <dgm:spPr/>
      <dgm:t>
        <a:bodyPr/>
        <a:lstStyle/>
        <a:p>
          <a:endParaRPr lang="es-ES"/>
        </a:p>
      </dgm:t>
    </dgm:pt>
    <dgm:pt modelId="{20F1488E-4D24-4B11-A264-4D9ADA93E64D}" type="pres">
      <dgm:prSet presAssocID="{0A5B1AE9-6A01-4345-90F1-4969B06A2245}" presName="centerShape" presStyleLbl="vennNode1" presStyleIdx="0" presStyleCnt="5"/>
      <dgm:spPr/>
      <dgm:t>
        <a:bodyPr/>
        <a:lstStyle/>
        <a:p>
          <a:endParaRPr lang="es-ES"/>
        </a:p>
      </dgm:t>
    </dgm:pt>
    <dgm:pt modelId="{8B6016C7-D062-4FC0-978D-773B86B2976E}" type="pres">
      <dgm:prSet presAssocID="{D0C81E00-C410-43BD-8DB0-87D2DD1D9AF7}" presName="node" presStyleLbl="vennNode1" presStyleIdx="1" presStyleCnt="5">
        <dgm:presLayoutVars>
          <dgm:bulletEnabled val="1"/>
        </dgm:presLayoutVars>
      </dgm:prSet>
      <dgm:spPr/>
      <dgm:t>
        <a:bodyPr/>
        <a:lstStyle/>
        <a:p>
          <a:endParaRPr lang="es-ES"/>
        </a:p>
      </dgm:t>
    </dgm:pt>
    <dgm:pt modelId="{3073EA14-4E73-4B60-B288-434F9DB7A115}" type="pres">
      <dgm:prSet presAssocID="{582C4293-1593-4D08-9B95-96FA287EA485}" presName="node" presStyleLbl="vennNode1" presStyleIdx="2" presStyleCnt="5">
        <dgm:presLayoutVars>
          <dgm:bulletEnabled val="1"/>
        </dgm:presLayoutVars>
      </dgm:prSet>
      <dgm:spPr/>
      <dgm:t>
        <a:bodyPr/>
        <a:lstStyle/>
        <a:p>
          <a:endParaRPr lang="es-ES"/>
        </a:p>
      </dgm:t>
    </dgm:pt>
    <dgm:pt modelId="{F08577C9-CFBE-4DD6-A12E-DE468AEA7ABD}" type="pres">
      <dgm:prSet presAssocID="{DE3A3964-B143-4C36-8314-1D8290AC60C1}" presName="node" presStyleLbl="vennNode1" presStyleIdx="3" presStyleCnt="5">
        <dgm:presLayoutVars>
          <dgm:bulletEnabled val="1"/>
        </dgm:presLayoutVars>
      </dgm:prSet>
      <dgm:spPr/>
      <dgm:t>
        <a:bodyPr/>
        <a:lstStyle/>
        <a:p>
          <a:endParaRPr lang="es-ES"/>
        </a:p>
      </dgm:t>
    </dgm:pt>
    <dgm:pt modelId="{4C853B56-803C-4026-893E-D47F5F80B56C}" type="pres">
      <dgm:prSet presAssocID="{E8B3CC1B-8DE6-4364-8100-FF114BF4B661}" presName="node" presStyleLbl="vennNode1" presStyleIdx="4" presStyleCnt="5">
        <dgm:presLayoutVars>
          <dgm:bulletEnabled val="1"/>
        </dgm:presLayoutVars>
      </dgm:prSet>
      <dgm:spPr/>
      <dgm:t>
        <a:bodyPr/>
        <a:lstStyle/>
        <a:p>
          <a:endParaRPr lang="es-ES"/>
        </a:p>
      </dgm:t>
    </dgm:pt>
  </dgm:ptLst>
  <dgm:cxnLst>
    <dgm:cxn modelId="{77947B6B-27A8-4FD3-BD28-3954B9EF0339}" type="presOf" srcId="{D0C81E00-C410-43BD-8DB0-87D2DD1D9AF7}" destId="{8B6016C7-D062-4FC0-978D-773B86B2976E}" srcOrd="0" destOrd="0" presId="urn:microsoft.com/office/officeart/2005/8/layout/radial3"/>
    <dgm:cxn modelId="{19E74928-E1F5-421C-B9EF-4058E82C3EF2}" srcId="{E1E0A619-81F9-4A1A-99D5-BD274B84DA55}" destId="{0A5B1AE9-6A01-4345-90F1-4969B06A2245}" srcOrd="0" destOrd="0" parTransId="{B77026B8-9F8C-4DE4-898D-367C305C82F4}" sibTransId="{55F611D3-5FC8-4CBF-8495-06AFB6520C15}"/>
    <dgm:cxn modelId="{E4597FEB-9BD0-4571-9A23-276927C5F1F7}" srcId="{0A5B1AE9-6A01-4345-90F1-4969B06A2245}" destId="{D0C81E00-C410-43BD-8DB0-87D2DD1D9AF7}" srcOrd="0" destOrd="0" parTransId="{1196FDAA-E33C-4052-AAEF-3D1787555FAF}" sibTransId="{C4EAFBAC-2722-42F4-950C-390A888C782D}"/>
    <dgm:cxn modelId="{8F17C807-E59F-4F09-99FB-365B9D461ED9}" type="presOf" srcId="{E1E0A619-81F9-4A1A-99D5-BD274B84DA55}" destId="{24D6CDEF-CA91-498B-804A-80B05FFE557E}" srcOrd="0" destOrd="0" presId="urn:microsoft.com/office/officeart/2005/8/layout/radial3"/>
    <dgm:cxn modelId="{F0CDACC1-E548-45E4-B553-F8952E639B5B}" srcId="{0A5B1AE9-6A01-4345-90F1-4969B06A2245}" destId="{E8B3CC1B-8DE6-4364-8100-FF114BF4B661}" srcOrd="3" destOrd="0" parTransId="{B6388D1D-B053-4AEE-BBE8-B168D641B1AE}" sibTransId="{C41B7EB7-342C-4AC4-94EB-400733FC851E}"/>
    <dgm:cxn modelId="{429C867F-6401-47A0-8F6D-DE7FDCEAA15C}" srcId="{0A5B1AE9-6A01-4345-90F1-4969B06A2245}" destId="{582C4293-1593-4D08-9B95-96FA287EA485}" srcOrd="1" destOrd="0" parTransId="{30AD9916-F1C8-4027-9082-16F21FD2FC87}" sibTransId="{B20E2990-98D4-434A-8844-ED3566A4CE5A}"/>
    <dgm:cxn modelId="{DFEC223A-4269-4EF8-A5BD-99D776130621}" srcId="{0A5B1AE9-6A01-4345-90F1-4969B06A2245}" destId="{DE3A3964-B143-4C36-8314-1D8290AC60C1}" srcOrd="2" destOrd="0" parTransId="{941820D7-F063-47FD-8320-DE583A883572}" sibTransId="{E425EE2B-7032-4789-9FFE-5460AD3A33B1}"/>
    <dgm:cxn modelId="{674C3B08-E7E0-4261-9E1D-0812FCB34940}" type="presOf" srcId="{0A5B1AE9-6A01-4345-90F1-4969B06A2245}" destId="{20F1488E-4D24-4B11-A264-4D9ADA93E64D}" srcOrd="0" destOrd="0" presId="urn:microsoft.com/office/officeart/2005/8/layout/radial3"/>
    <dgm:cxn modelId="{1A19C953-6011-48EB-BE03-46EC25656835}" type="presOf" srcId="{E8B3CC1B-8DE6-4364-8100-FF114BF4B661}" destId="{4C853B56-803C-4026-893E-D47F5F80B56C}" srcOrd="0" destOrd="0" presId="urn:microsoft.com/office/officeart/2005/8/layout/radial3"/>
    <dgm:cxn modelId="{E2DBEF0A-5F24-4348-8317-B6E22790B343}" type="presOf" srcId="{DE3A3964-B143-4C36-8314-1D8290AC60C1}" destId="{F08577C9-CFBE-4DD6-A12E-DE468AEA7ABD}" srcOrd="0" destOrd="0" presId="urn:microsoft.com/office/officeart/2005/8/layout/radial3"/>
    <dgm:cxn modelId="{FD360CE4-9E0B-4A43-A942-EBD53E543E74}" type="presOf" srcId="{582C4293-1593-4D08-9B95-96FA287EA485}" destId="{3073EA14-4E73-4B60-B288-434F9DB7A115}" srcOrd="0" destOrd="0" presId="urn:microsoft.com/office/officeart/2005/8/layout/radial3"/>
    <dgm:cxn modelId="{2D931CAE-13AA-4431-9624-54E883F8FD49}" type="presParOf" srcId="{24D6CDEF-CA91-498B-804A-80B05FFE557E}" destId="{2F58AFBE-494D-4288-8792-AE2750BC39F9}" srcOrd="0" destOrd="0" presId="urn:microsoft.com/office/officeart/2005/8/layout/radial3"/>
    <dgm:cxn modelId="{69E879F7-EA3C-4170-9A8A-7B8EA6AFD397}" type="presParOf" srcId="{2F58AFBE-494D-4288-8792-AE2750BC39F9}" destId="{20F1488E-4D24-4B11-A264-4D9ADA93E64D}" srcOrd="0" destOrd="0" presId="urn:microsoft.com/office/officeart/2005/8/layout/radial3"/>
    <dgm:cxn modelId="{6FFF52DC-EB38-47CE-B04E-F799694C0577}" type="presParOf" srcId="{2F58AFBE-494D-4288-8792-AE2750BC39F9}" destId="{8B6016C7-D062-4FC0-978D-773B86B2976E}" srcOrd="1" destOrd="0" presId="urn:microsoft.com/office/officeart/2005/8/layout/radial3"/>
    <dgm:cxn modelId="{1AD98795-FF7D-41A7-8CDB-5FF87052A019}" type="presParOf" srcId="{2F58AFBE-494D-4288-8792-AE2750BC39F9}" destId="{3073EA14-4E73-4B60-B288-434F9DB7A115}" srcOrd="2" destOrd="0" presId="urn:microsoft.com/office/officeart/2005/8/layout/radial3"/>
    <dgm:cxn modelId="{0612F569-E183-4C86-9839-D510702FF00B}" type="presParOf" srcId="{2F58AFBE-494D-4288-8792-AE2750BC39F9}" destId="{F08577C9-CFBE-4DD6-A12E-DE468AEA7ABD}" srcOrd="3" destOrd="0" presId="urn:microsoft.com/office/officeart/2005/8/layout/radial3"/>
    <dgm:cxn modelId="{60AC8F50-2CC1-4835-B7F7-D849FF7A448B}" type="presParOf" srcId="{2F58AFBE-494D-4288-8792-AE2750BC39F9}" destId="{4C853B56-803C-4026-893E-D47F5F80B56C}" srcOrd="4" destOrd="0" presId="urn:microsoft.com/office/officeart/2005/8/layout/radial3"/>
  </dgm:cxnLst>
  <dgm:bg/>
  <dgm:whole/>
</dgm:dataModel>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465394B-51AF-4154-8016-A667EE8A2F46}" type="datetimeFigureOut">
              <a:rPr lang="es-ES"/>
              <a:pPr>
                <a:defRPr/>
              </a:pPr>
              <a:t>09/11/2016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39CEE78-194B-40DE-BC75-69A4F44DD336}"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Marcador de imagen de diapositiva"/>
          <p:cNvSpPr>
            <a:spLocks noGrp="1" noRot="1" noChangeAspect="1"/>
          </p:cNvSpPr>
          <p:nvPr>
            <p:ph type="sldImg"/>
          </p:nvPr>
        </p:nvSpPr>
        <p:spPr bwMode="auto">
          <a:noFill/>
          <a:ln>
            <a:solidFill>
              <a:srgbClr val="000000"/>
            </a:solidFill>
            <a:miter lim="800000"/>
            <a:headEnd/>
            <a:tailEnd/>
          </a:ln>
        </p:spPr>
      </p:sp>
      <p:sp>
        <p:nvSpPr>
          <p:cNvPr id="2355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AR" smtClean="0"/>
          </a:p>
        </p:txBody>
      </p:sp>
      <p:sp>
        <p:nvSpPr>
          <p:cNvPr id="2355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1577B8-02FA-467E-8B55-826511AFA356}" type="slidenum">
              <a:rPr lang="es-ES"/>
              <a:pPr fontAlgn="base">
                <a:spcBef>
                  <a:spcPct val="0"/>
                </a:spcBef>
                <a:spcAft>
                  <a:spcPct val="0"/>
                </a:spcAft>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28 Título"/>
          <p:cNvSpPr>
            <a:spLocks noGrp="1"/>
          </p:cNvSpPr>
          <p:nvPr>
            <p:ph type="ctrTitle"/>
          </p:nvPr>
        </p:nvSpPr>
        <p:spPr>
          <a:xfrm>
            <a:off x="381000" y="4853411"/>
            <a:ext cx="8458200" cy="1222375"/>
          </a:xfrm>
        </p:spPr>
        <p:txBody>
          <a:bodyPr anchor="t"/>
          <a:lstStyle/>
          <a:p>
            <a:r>
              <a:rPr lang="es-ES" smtClean="0"/>
              <a:t>Haga clic para modificar el estilo de título del patrón</a:t>
            </a:r>
            <a:endParaRPr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5" name="15 Marcador de fecha"/>
          <p:cNvSpPr>
            <a:spLocks noGrp="1"/>
          </p:cNvSpPr>
          <p:nvPr>
            <p:ph type="dt" sz="half" idx="10"/>
          </p:nvPr>
        </p:nvSpPr>
        <p:spPr/>
        <p:txBody>
          <a:bodyPr/>
          <a:lstStyle>
            <a:lvl1pPr>
              <a:defRPr/>
            </a:lvl1pPr>
          </a:lstStyle>
          <a:p>
            <a:pPr>
              <a:defRPr/>
            </a:pPr>
            <a:fld id="{05F88CFA-23ED-4A92-928D-AEB9F3961104}" type="datetimeFigureOut">
              <a:rPr lang="es-ES"/>
              <a:pPr>
                <a:defRPr/>
              </a:pPr>
              <a:t>09/11/2016</a:t>
            </a:fld>
            <a:endParaRPr lang="es-ES"/>
          </a:p>
        </p:txBody>
      </p:sp>
      <p:sp>
        <p:nvSpPr>
          <p:cNvPr id="6" name="1 Marcador de pie de página"/>
          <p:cNvSpPr>
            <a:spLocks noGrp="1"/>
          </p:cNvSpPr>
          <p:nvPr>
            <p:ph type="ftr" sz="quarter" idx="11"/>
          </p:nvPr>
        </p:nvSpPr>
        <p:spPr/>
        <p:txBody>
          <a:bodyPr/>
          <a:lstStyle>
            <a:lvl1pPr>
              <a:defRPr/>
            </a:lvl1pPr>
          </a:lstStyle>
          <a:p>
            <a:pPr>
              <a:defRPr/>
            </a:pPr>
            <a:endParaRPr lang="es-ES"/>
          </a:p>
        </p:txBody>
      </p:sp>
      <p:sp>
        <p:nvSpPr>
          <p:cNvPr id="7" name="14 Marcador de número de diapositiva"/>
          <p:cNvSpPr>
            <a:spLocks noGrp="1"/>
          </p:cNvSpPr>
          <p:nvPr>
            <p:ph type="sldNum" sz="quarter" idx="12"/>
          </p:nvPr>
        </p:nvSpPr>
        <p:spPr>
          <a:xfrm>
            <a:off x="8229600" y="6473825"/>
            <a:ext cx="758825" cy="247650"/>
          </a:xfrm>
        </p:spPr>
        <p:txBody>
          <a:bodyPr/>
          <a:lstStyle>
            <a:lvl1pPr>
              <a:defRPr/>
            </a:lvl1pPr>
          </a:lstStyle>
          <a:p>
            <a:pPr>
              <a:defRPr/>
            </a:pPr>
            <a:fld id="{C51A3A4F-01A0-4782-A1C4-789068FDF083}"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0 Marcador de fecha"/>
          <p:cNvSpPr>
            <a:spLocks noGrp="1"/>
          </p:cNvSpPr>
          <p:nvPr>
            <p:ph type="dt" sz="half" idx="10"/>
          </p:nvPr>
        </p:nvSpPr>
        <p:spPr/>
        <p:txBody>
          <a:bodyPr/>
          <a:lstStyle>
            <a:lvl1pPr>
              <a:defRPr/>
            </a:lvl1pPr>
          </a:lstStyle>
          <a:p>
            <a:pPr>
              <a:defRPr/>
            </a:pPr>
            <a:fld id="{EFF16697-CEC2-410E-859D-196B2098C01F}" type="datetimeFigureOut">
              <a:rPr lang="es-ES"/>
              <a:pPr>
                <a:defRPr/>
              </a:pPr>
              <a:t>09/11/2016</a:t>
            </a:fld>
            <a:endParaRPr lang="es-ES"/>
          </a:p>
        </p:txBody>
      </p:sp>
      <p:sp>
        <p:nvSpPr>
          <p:cNvPr id="5" name="27 Marcador de pie de página"/>
          <p:cNvSpPr>
            <a:spLocks noGrp="1"/>
          </p:cNvSpPr>
          <p:nvPr>
            <p:ph type="ftr" sz="quarter" idx="11"/>
          </p:nvPr>
        </p:nvSpPr>
        <p:spPr/>
        <p:txBody>
          <a:bodyPr/>
          <a:lstStyle>
            <a:lvl1pPr>
              <a:defRPr/>
            </a:lvl1pPr>
          </a:lstStyle>
          <a:p>
            <a:pPr>
              <a:defRPr/>
            </a:pPr>
            <a:endParaRPr lang="es-ES"/>
          </a:p>
        </p:txBody>
      </p:sp>
      <p:sp>
        <p:nvSpPr>
          <p:cNvPr id="6" name="4 Marcador de número de diapositiva"/>
          <p:cNvSpPr>
            <a:spLocks noGrp="1"/>
          </p:cNvSpPr>
          <p:nvPr>
            <p:ph type="sldNum" sz="quarter" idx="12"/>
          </p:nvPr>
        </p:nvSpPr>
        <p:spPr/>
        <p:txBody>
          <a:bodyPr/>
          <a:lstStyle>
            <a:lvl1pPr>
              <a:defRPr/>
            </a:lvl1pPr>
          </a:lstStyle>
          <a:p>
            <a:pPr>
              <a:defRPr/>
            </a:pPr>
            <a:fld id="{5ABC31C2-DA7C-4FBC-9ECF-62837E26824C}"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fld id="{A80F091E-3B89-4E6D-A442-0E8ACBFEE974}" type="datetimeFigureOut">
              <a:rPr lang="es-ES"/>
              <a:pPr>
                <a:defRPr/>
              </a:pPr>
              <a:t>09/11/2016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9FD19C2-7403-41BD-8353-820B688215C2}"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lang="es-ES" smtClean="0"/>
              <a:t>Haga clic para modificar el estilo de título del patrón</a:t>
            </a:r>
            <a:endParaRPr lang="en-US"/>
          </a:p>
        </p:txBody>
      </p:sp>
      <p:sp>
        <p:nvSpPr>
          <p:cNvPr id="27" name="26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4 Marcador de fecha"/>
          <p:cNvSpPr>
            <a:spLocks noGrp="1"/>
          </p:cNvSpPr>
          <p:nvPr>
            <p:ph type="dt" sz="half" idx="10"/>
          </p:nvPr>
        </p:nvSpPr>
        <p:spPr/>
        <p:txBody>
          <a:bodyPr/>
          <a:lstStyle>
            <a:lvl1pPr>
              <a:defRPr/>
            </a:lvl1pPr>
          </a:lstStyle>
          <a:p>
            <a:pPr>
              <a:defRPr/>
            </a:pPr>
            <a:fld id="{2598D829-764C-4D00-A58C-EC28F70C402A}" type="datetimeFigureOut">
              <a:rPr lang="es-ES"/>
              <a:pPr>
                <a:defRPr/>
              </a:pPr>
              <a:t>09/11/2016</a:t>
            </a:fld>
            <a:endParaRPr lang="es-ES"/>
          </a:p>
        </p:txBody>
      </p:sp>
      <p:sp>
        <p:nvSpPr>
          <p:cNvPr id="5" name="18 Marcador de pie de página"/>
          <p:cNvSpPr>
            <a:spLocks noGrp="1"/>
          </p:cNvSpPr>
          <p:nvPr>
            <p:ph type="ftr" sz="quarter" idx="11"/>
          </p:nvPr>
        </p:nvSpPr>
        <p:spPr>
          <a:xfrm>
            <a:off x="3581400" y="76200"/>
            <a:ext cx="2895600" cy="288925"/>
          </a:xfrm>
        </p:spPr>
        <p:txBody>
          <a:bodyPr/>
          <a:lstStyle>
            <a:lvl1pPr>
              <a:defRPr/>
            </a:lvl1pPr>
          </a:lstStyle>
          <a:p>
            <a:pPr>
              <a:defRPr/>
            </a:pPr>
            <a:endParaRPr lang="es-ES"/>
          </a:p>
        </p:txBody>
      </p:sp>
      <p:sp>
        <p:nvSpPr>
          <p:cNvPr id="6" name="15 Marcador de número de diapositiva"/>
          <p:cNvSpPr>
            <a:spLocks noGrp="1"/>
          </p:cNvSpPr>
          <p:nvPr>
            <p:ph type="sldNum" sz="quarter" idx="12"/>
          </p:nvPr>
        </p:nvSpPr>
        <p:spPr>
          <a:xfrm>
            <a:off x="8229600" y="6473825"/>
            <a:ext cx="758825" cy="247650"/>
          </a:xfrm>
        </p:spPr>
        <p:txBody>
          <a:bodyPr/>
          <a:lstStyle>
            <a:lvl1pPr>
              <a:defRPr/>
            </a:lvl1pPr>
          </a:lstStyle>
          <a:p>
            <a:pPr>
              <a:defRPr/>
            </a:pPr>
            <a:fld id="{B339FADC-01D5-467F-9700-CC770B172B95}"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lang="es-ES" smtClean="0"/>
              <a:t>Haga clic para modificar el estilo de título del patrón</a:t>
            </a:r>
            <a:endParaRPr lang="en-US"/>
          </a:p>
        </p:txBody>
      </p:sp>
      <p:sp>
        <p:nvSpPr>
          <p:cNvPr id="5" name="18 Marcador de fecha"/>
          <p:cNvSpPr>
            <a:spLocks noGrp="1"/>
          </p:cNvSpPr>
          <p:nvPr>
            <p:ph type="dt" sz="half" idx="10"/>
          </p:nvPr>
        </p:nvSpPr>
        <p:spPr/>
        <p:txBody>
          <a:bodyPr/>
          <a:lstStyle>
            <a:lvl1pPr>
              <a:defRPr/>
            </a:lvl1pPr>
          </a:lstStyle>
          <a:p>
            <a:pPr>
              <a:defRPr/>
            </a:pPr>
            <a:fld id="{F685D4CF-B36B-4BD2-8574-387322C55402}" type="datetimeFigureOut">
              <a:rPr lang="es-ES"/>
              <a:pPr>
                <a:defRPr/>
              </a:pPr>
              <a:t>09/11/2016</a:t>
            </a:fld>
            <a:endParaRPr lang="es-ES"/>
          </a:p>
        </p:txBody>
      </p:sp>
      <p:sp>
        <p:nvSpPr>
          <p:cNvPr id="7" name="10 Marcador de pie de página"/>
          <p:cNvSpPr>
            <a:spLocks noGrp="1"/>
          </p:cNvSpPr>
          <p:nvPr>
            <p:ph type="ftr" sz="quarter" idx="11"/>
          </p:nvPr>
        </p:nvSpPr>
        <p:spPr/>
        <p:txBody>
          <a:bodyPr/>
          <a:lstStyle>
            <a:lvl1pPr>
              <a:defRPr/>
            </a:lvl1pPr>
          </a:lstStyle>
          <a:p>
            <a:pPr>
              <a:defRPr/>
            </a:pPr>
            <a:endParaRPr lang="es-ES"/>
          </a:p>
        </p:txBody>
      </p:sp>
      <p:sp>
        <p:nvSpPr>
          <p:cNvPr id="9" name="15 Marcador de número de diapositiva"/>
          <p:cNvSpPr>
            <a:spLocks noGrp="1"/>
          </p:cNvSpPr>
          <p:nvPr>
            <p:ph type="sldNum" sz="quarter" idx="12"/>
          </p:nvPr>
        </p:nvSpPr>
        <p:spPr/>
        <p:txBody>
          <a:bodyPr/>
          <a:lstStyle>
            <a:lvl1pPr>
              <a:defRPr/>
            </a:lvl1pPr>
          </a:lstStyle>
          <a:p>
            <a:pPr>
              <a:defRPr/>
            </a:pPr>
            <a:fld id="{24A88926-669E-4FD8-B6E1-D840AEA5A58B}"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lang="es-ES" smtClean="0"/>
              <a:t>Haga clic para modificar el estilo de título del patrón</a:t>
            </a:r>
            <a:endParaRPr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0 Marcador de fecha"/>
          <p:cNvSpPr>
            <a:spLocks noGrp="1"/>
          </p:cNvSpPr>
          <p:nvPr>
            <p:ph type="dt" sz="half" idx="10"/>
          </p:nvPr>
        </p:nvSpPr>
        <p:spPr/>
        <p:txBody>
          <a:bodyPr/>
          <a:lstStyle>
            <a:lvl1pPr>
              <a:defRPr/>
            </a:lvl1pPr>
          </a:lstStyle>
          <a:p>
            <a:pPr>
              <a:defRPr/>
            </a:pPr>
            <a:fld id="{296EB9A7-71BE-408B-85C8-387B7821C7D2}" type="datetimeFigureOut">
              <a:rPr lang="es-ES"/>
              <a:pPr>
                <a:defRPr/>
              </a:pPr>
              <a:t>09/11/2016</a:t>
            </a:fld>
            <a:endParaRPr lang="es-ES"/>
          </a:p>
        </p:txBody>
      </p:sp>
      <p:sp>
        <p:nvSpPr>
          <p:cNvPr id="6" name="27 Marcador de pie de página"/>
          <p:cNvSpPr>
            <a:spLocks noGrp="1"/>
          </p:cNvSpPr>
          <p:nvPr>
            <p:ph type="ftr" sz="quarter" idx="11"/>
          </p:nvPr>
        </p:nvSpPr>
        <p:spPr/>
        <p:txBody>
          <a:bodyPr/>
          <a:lstStyle>
            <a:lvl1pPr>
              <a:defRPr/>
            </a:lvl1pPr>
          </a:lstStyle>
          <a:p>
            <a:pPr>
              <a:defRPr/>
            </a:pPr>
            <a:endParaRPr lang="es-ES"/>
          </a:p>
        </p:txBody>
      </p:sp>
      <p:sp>
        <p:nvSpPr>
          <p:cNvPr id="7" name="4 Marcador de número de diapositiva"/>
          <p:cNvSpPr>
            <a:spLocks noGrp="1"/>
          </p:cNvSpPr>
          <p:nvPr>
            <p:ph type="sldNum" sz="quarter" idx="12"/>
          </p:nvPr>
        </p:nvSpPr>
        <p:spPr/>
        <p:txBody>
          <a:bodyPr/>
          <a:lstStyle>
            <a:lvl1pPr>
              <a:defRPr/>
            </a:lvl1pPr>
          </a:lstStyle>
          <a:p>
            <a:pPr>
              <a:defRPr/>
            </a:pPr>
            <a:fld id="{F7F6729A-6638-47A4-84D2-A07B905D0ABA}"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7"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28 Título"/>
          <p:cNvSpPr>
            <a:spLocks noGrp="1"/>
          </p:cNvSpPr>
          <p:nvPr>
            <p:ph type="title"/>
          </p:nvPr>
        </p:nvSpPr>
        <p:spPr>
          <a:xfrm>
            <a:off x="304800" y="5410200"/>
            <a:ext cx="8610600" cy="882650"/>
          </a:xfrm>
        </p:spPr>
        <p:txBody>
          <a:bodyPr/>
          <a:lstStyle>
            <a:lvl1pPr>
              <a:defRPr/>
            </a:lvl1pPr>
          </a:lstStyle>
          <a:p>
            <a:r>
              <a:rPr lang="es-ES" smtClean="0"/>
              <a:t>Haga clic para modificar el estilo de título del patrón</a:t>
            </a:r>
            <a:endParaRPr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9 Marcador de fecha"/>
          <p:cNvSpPr>
            <a:spLocks noGrp="1"/>
          </p:cNvSpPr>
          <p:nvPr>
            <p:ph type="dt" sz="half" idx="10"/>
          </p:nvPr>
        </p:nvSpPr>
        <p:spPr/>
        <p:txBody>
          <a:bodyPr/>
          <a:lstStyle>
            <a:lvl1pPr>
              <a:defRPr/>
            </a:lvl1pPr>
          </a:lstStyle>
          <a:p>
            <a:pPr>
              <a:defRPr/>
            </a:pPr>
            <a:fld id="{A7A196D0-48A3-47F5-8EC9-6169681B18F4}" type="datetimeFigureOut">
              <a:rPr lang="es-ES"/>
              <a:pPr>
                <a:defRPr/>
              </a:pPr>
              <a:t>09/11/2016</a:t>
            </a:fld>
            <a:endParaRPr lang="es-ES"/>
          </a:p>
        </p:txBody>
      </p:sp>
      <p:sp>
        <p:nvSpPr>
          <p:cNvPr id="9" name="5 Marcador de pie de página"/>
          <p:cNvSpPr>
            <a:spLocks noGrp="1"/>
          </p:cNvSpPr>
          <p:nvPr>
            <p:ph type="ftr" sz="quarter" idx="11"/>
          </p:nvPr>
        </p:nvSpPr>
        <p:spPr/>
        <p:txBody>
          <a:bodyPr/>
          <a:lstStyle>
            <a:lvl1pPr>
              <a:defRPr/>
            </a:lvl1pPr>
          </a:lstStyle>
          <a:p>
            <a:pPr>
              <a:defRPr/>
            </a:pPr>
            <a:endParaRPr lang="es-ES"/>
          </a:p>
        </p:txBody>
      </p:sp>
      <p:sp>
        <p:nvSpPr>
          <p:cNvPr id="10" name="6 Marcador de número de diapositiva"/>
          <p:cNvSpPr>
            <a:spLocks noGrp="1"/>
          </p:cNvSpPr>
          <p:nvPr>
            <p:ph type="sldNum" sz="quarter" idx="12"/>
          </p:nvPr>
        </p:nvSpPr>
        <p:spPr>
          <a:xfrm>
            <a:off x="8229600" y="6477000"/>
            <a:ext cx="762000" cy="247650"/>
          </a:xfrm>
        </p:spPr>
        <p:txBody>
          <a:bodyPr/>
          <a:lstStyle>
            <a:lvl1pPr>
              <a:defRPr/>
            </a:lvl1pPr>
          </a:lstStyle>
          <a:p>
            <a:pPr>
              <a:defRPr/>
            </a:pPr>
            <a:fld id="{6973A20D-22F9-42E2-BEB8-728CE9BF1ED7}"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lang="es-ES" smtClean="0"/>
              <a:t>Haga clic para modificar el estilo de título del patrón</a:t>
            </a:r>
            <a:endParaRPr lang="en-US"/>
          </a:p>
        </p:txBody>
      </p:sp>
      <p:sp>
        <p:nvSpPr>
          <p:cNvPr id="3" name="10 Marcador de fecha"/>
          <p:cNvSpPr>
            <a:spLocks noGrp="1"/>
          </p:cNvSpPr>
          <p:nvPr>
            <p:ph type="dt" sz="half" idx="10"/>
          </p:nvPr>
        </p:nvSpPr>
        <p:spPr/>
        <p:txBody>
          <a:bodyPr/>
          <a:lstStyle>
            <a:lvl1pPr>
              <a:defRPr/>
            </a:lvl1pPr>
          </a:lstStyle>
          <a:p>
            <a:pPr>
              <a:defRPr/>
            </a:pPr>
            <a:fld id="{9B8001F7-D590-4C09-803D-D097FBBFA930}" type="datetimeFigureOut">
              <a:rPr lang="es-ES"/>
              <a:pPr>
                <a:defRPr/>
              </a:pPr>
              <a:t>09/11/2016</a:t>
            </a:fld>
            <a:endParaRPr lang="es-ES"/>
          </a:p>
        </p:txBody>
      </p:sp>
      <p:sp>
        <p:nvSpPr>
          <p:cNvPr id="4" name="27 Marcador de pie de página"/>
          <p:cNvSpPr>
            <a:spLocks noGrp="1"/>
          </p:cNvSpPr>
          <p:nvPr>
            <p:ph type="ftr" sz="quarter" idx="11"/>
          </p:nvPr>
        </p:nvSpPr>
        <p:spPr/>
        <p:txBody>
          <a:bodyPr/>
          <a:lstStyle>
            <a:lvl1pPr>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lvl1pPr>
          </a:lstStyle>
          <a:p>
            <a:pPr>
              <a:defRPr/>
            </a:pPr>
            <a:fld id="{6587D8F5-509C-4654-8A52-AEAA6156411F}"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2 Marcador de fecha"/>
          <p:cNvSpPr>
            <a:spLocks noGrp="1"/>
          </p:cNvSpPr>
          <p:nvPr>
            <p:ph type="dt" sz="half" idx="10"/>
          </p:nvPr>
        </p:nvSpPr>
        <p:spPr/>
        <p:txBody>
          <a:bodyPr/>
          <a:lstStyle>
            <a:lvl1pPr>
              <a:defRPr/>
            </a:lvl1pPr>
          </a:lstStyle>
          <a:p>
            <a:pPr>
              <a:defRPr/>
            </a:pPr>
            <a:fld id="{9EFEB499-DBA1-40D1-A93B-4465324917B0}" type="datetimeFigureOut">
              <a:rPr lang="es-ES"/>
              <a:pPr>
                <a:defRPr/>
              </a:pPr>
              <a:t>09/11/2016</a:t>
            </a:fld>
            <a:endParaRPr lang="es-ES"/>
          </a:p>
        </p:txBody>
      </p:sp>
      <p:sp>
        <p:nvSpPr>
          <p:cNvPr id="3" name="23 Marcador de pie de página"/>
          <p:cNvSpPr>
            <a:spLocks noGrp="1"/>
          </p:cNvSpPr>
          <p:nvPr>
            <p:ph type="ftr" sz="quarter" idx="11"/>
          </p:nvPr>
        </p:nvSpPr>
        <p:spPr/>
        <p:txBody>
          <a:bodyPr/>
          <a:lstStyle>
            <a:lvl1pPr>
              <a:defRPr/>
            </a:lvl1pPr>
          </a:lstStyle>
          <a:p>
            <a:pPr>
              <a:defRPr/>
            </a:pPr>
            <a:endParaRPr lang="es-ES"/>
          </a:p>
        </p:txBody>
      </p:sp>
      <p:sp>
        <p:nvSpPr>
          <p:cNvPr id="4" name="6 Marcador de número de diapositiva"/>
          <p:cNvSpPr>
            <a:spLocks noGrp="1"/>
          </p:cNvSpPr>
          <p:nvPr>
            <p:ph type="sldNum" sz="quarter" idx="12"/>
          </p:nvPr>
        </p:nvSpPr>
        <p:spPr/>
        <p:txBody>
          <a:bodyPr/>
          <a:lstStyle>
            <a:lvl1pPr>
              <a:defRPr/>
            </a:lvl1pPr>
          </a:lstStyle>
          <a:p>
            <a:pPr>
              <a:defRPr/>
            </a:pPr>
            <a:fld id="{31ADB25A-FF3E-4686-A27E-040F7796284A}"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11 Título"/>
          <p:cNvSpPr>
            <a:spLocks noGrp="1"/>
          </p:cNvSpPr>
          <p:nvPr>
            <p:ph type="title"/>
          </p:nvPr>
        </p:nvSpPr>
        <p:spPr>
          <a:xfrm>
            <a:off x="457200" y="5486400"/>
            <a:ext cx="8458200" cy="520700"/>
          </a:xfrm>
        </p:spPr>
        <p:txBody>
          <a:bodyPr/>
          <a:lstStyle>
            <a:lvl1pPr algn="l">
              <a:buNone/>
              <a:defRPr sz="2000" b="1"/>
            </a:lvl1pPr>
          </a:lstStyle>
          <a:p>
            <a:r>
              <a:rPr lang="es-ES" smtClean="0"/>
              <a:t>Haga clic para modificar el estilo de título del patrón</a:t>
            </a:r>
            <a:endParaRPr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24 Marcador de fecha"/>
          <p:cNvSpPr>
            <a:spLocks noGrp="1"/>
          </p:cNvSpPr>
          <p:nvPr>
            <p:ph type="dt" sz="half" idx="10"/>
          </p:nvPr>
        </p:nvSpPr>
        <p:spPr/>
        <p:txBody>
          <a:bodyPr/>
          <a:lstStyle>
            <a:lvl1pPr>
              <a:defRPr/>
            </a:lvl1pPr>
          </a:lstStyle>
          <a:p>
            <a:pPr>
              <a:defRPr/>
            </a:pPr>
            <a:fld id="{E5E5C1DD-64BD-4771-B60F-E703A9D4BFCC}" type="datetimeFigureOut">
              <a:rPr lang="es-ES"/>
              <a:pPr>
                <a:defRPr/>
              </a:pPr>
              <a:t>09/11/2016</a:t>
            </a:fld>
            <a:endParaRPr lang="es-ES"/>
          </a:p>
        </p:txBody>
      </p:sp>
      <p:sp>
        <p:nvSpPr>
          <p:cNvPr id="7" name="28 Marcador de pie de página"/>
          <p:cNvSpPr>
            <a:spLocks noGrp="1"/>
          </p:cNvSpPr>
          <p:nvPr>
            <p:ph type="ftr" sz="quarter" idx="11"/>
          </p:nvPr>
        </p:nvSpPr>
        <p:spPr/>
        <p:txBody>
          <a:bodyPr/>
          <a:lstStyle>
            <a:lvl1pPr>
              <a:defRPr/>
            </a:lvl1pPr>
          </a:lstStyle>
          <a:p>
            <a:pPr>
              <a:defRPr/>
            </a:pPr>
            <a:endParaRPr lang="es-ES"/>
          </a:p>
        </p:txBody>
      </p:sp>
      <p:sp>
        <p:nvSpPr>
          <p:cNvPr id="8" name="6 Marcador de número de diapositiva"/>
          <p:cNvSpPr>
            <a:spLocks noGrp="1"/>
          </p:cNvSpPr>
          <p:nvPr>
            <p:ph type="sldNum" sz="quarter" idx="12"/>
          </p:nvPr>
        </p:nvSpPr>
        <p:spPr/>
        <p:txBody>
          <a:bodyPr/>
          <a:lstStyle>
            <a:lvl1pPr>
              <a:defRPr/>
            </a:lvl1pPr>
          </a:lstStyle>
          <a:p>
            <a:pPr>
              <a:defRPr/>
            </a:pPr>
            <a:fld id="{50D66D3F-1937-4E12-BE7A-D9E5681D386E}"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17" name="16 Título"/>
          <p:cNvSpPr>
            <a:spLocks noGrp="1"/>
          </p:cNvSpPr>
          <p:nvPr>
            <p:ph type="title"/>
          </p:nvPr>
        </p:nvSpPr>
        <p:spPr>
          <a:xfrm>
            <a:off x="381000" y="4993760"/>
            <a:ext cx="5867400" cy="522288"/>
          </a:xfrm>
        </p:spPr>
        <p:txBody>
          <a:bodyPr/>
          <a:lstStyle>
            <a:lvl1pPr algn="l">
              <a:buNone/>
              <a:defRPr sz="2000" b="1"/>
            </a:lvl1pPr>
          </a:lstStyle>
          <a:p>
            <a:r>
              <a:rPr lang="es-ES" smtClean="0"/>
              <a:t>Haga clic para modificar el estilo de título del patrón</a:t>
            </a:r>
            <a:endParaRPr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5" name="6 Marcador de fecha"/>
          <p:cNvSpPr>
            <a:spLocks noGrp="1"/>
          </p:cNvSpPr>
          <p:nvPr>
            <p:ph type="dt" sz="half" idx="10"/>
          </p:nvPr>
        </p:nvSpPr>
        <p:spPr/>
        <p:txBody>
          <a:bodyPr/>
          <a:lstStyle>
            <a:lvl1pPr>
              <a:defRPr/>
            </a:lvl1pPr>
          </a:lstStyle>
          <a:p>
            <a:pPr>
              <a:defRPr/>
            </a:pPr>
            <a:fld id="{C075A5BD-FC72-4BAC-902A-44CD081E19C8}" type="datetimeFigureOut">
              <a:rPr lang="es-ES"/>
              <a:pPr>
                <a:defRPr/>
              </a:pPr>
              <a:t>09/11/2016</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30 Marcador de número de diapositiva"/>
          <p:cNvSpPr>
            <a:spLocks noGrp="1"/>
          </p:cNvSpPr>
          <p:nvPr>
            <p:ph type="sldNum" sz="quarter" idx="12"/>
          </p:nvPr>
        </p:nvSpPr>
        <p:spPr/>
        <p:txBody>
          <a:bodyPr/>
          <a:lstStyle>
            <a:lvl1pPr>
              <a:defRPr/>
            </a:lvl1pPr>
          </a:lstStyle>
          <a:p>
            <a:pPr>
              <a:defRPr/>
            </a:pPr>
            <a:fld id="{72C3402D-0F34-4394-BD34-D1D2F16825B8}"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9" name="7 Marcador de texto"/>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smtClean="0">
                <a:solidFill>
                  <a:schemeClr val="accent1">
                    <a:shade val="75000"/>
                  </a:schemeClr>
                </a:solidFill>
                <a:latin typeface="+mn-lt"/>
              </a:defRPr>
            </a:lvl1pPr>
          </a:lstStyle>
          <a:p>
            <a:pPr>
              <a:defRPr/>
            </a:pPr>
            <a:fld id="{A5253A5A-3B89-4260-AF9E-B565AB913290}" type="datetimeFigureOut">
              <a:rPr lang="es-ES"/>
              <a:pPr>
                <a:defRPr/>
              </a:pPr>
              <a:t>09/11/2016</a:t>
            </a:fld>
            <a:endParaRPr lang="es-ES"/>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es-ES"/>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smtClean="0">
                <a:solidFill>
                  <a:schemeClr val="accent1">
                    <a:shade val="75000"/>
                  </a:schemeClr>
                </a:solidFill>
                <a:latin typeface="+mn-lt"/>
              </a:defRPr>
            </a:lvl1pPr>
          </a:lstStyle>
          <a:p>
            <a:pPr>
              <a:defRPr/>
            </a:pPr>
            <a:fld id="{639FF0AC-7C4B-4E2E-9E80-4E2DCD12E04E}" type="slidenum">
              <a:rPr lang="es-ES"/>
              <a:pPr>
                <a:defRPr/>
              </a:pPr>
              <a:t>‹Nº›</a:t>
            </a:fld>
            <a:endParaRPr lang="es-ES"/>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lang="es-ES" smtClean="0"/>
              <a:t>Haga clic para modificar el estilo de título del patrón</a:t>
            </a:r>
            <a:endParaRPr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5" r:id="rId4"/>
    <p:sldLayoutId id="2147483699" r:id="rId5"/>
    <p:sldLayoutId id="2147483694" r:id="rId6"/>
    <p:sldLayoutId id="2147483700" r:id="rId7"/>
    <p:sldLayoutId id="2147483701" r:id="rId8"/>
    <p:sldLayoutId id="2147483702" r:id="rId9"/>
    <p:sldLayoutId id="2147483693" r:id="rId10"/>
    <p:sldLayoutId id="2147483703" r:id="rId11"/>
  </p:sldLayoutIdLst>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1450" y="449262"/>
            <a:ext cx="8686800" cy="838201"/>
          </a:xfrm>
        </p:spPr>
        <p:txBody>
          <a:bodyPr>
            <a:normAutofit fontScale="90000"/>
          </a:bodyPr>
          <a:lstStyle/>
          <a:p>
            <a:pPr fontAlgn="auto">
              <a:spcAft>
                <a:spcPts val="0"/>
              </a:spcAft>
              <a:defRPr/>
            </a:pPr>
            <a:r>
              <a:rPr lang="es-ES_tradnl" dirty="0" smtClean="0"/>
              <a:t>VII Jornada Temas Actuales en Bibliotecología</a:t>
            </a:r>
            <a:endParaRPr lang="es-ES" dirty="0"/>
          </a:p>
        </p:txBody>
      </p:sp>
      <p:pic>
        <p:nvPicPr>
          <p:cNvPr id="14338" name="3 Marcador de contenido" descr="100_3085.JPG"/>
          <p:cNvPicPr>
            <a:picLocks noGrp="1" noChangeAspect="1"/>
          </p:cNvPicPr>
          <p:nvPr>
            <p:ph idx="1"/>
          </p:nvPr>
        </p:nvPicPr>
        <p:blipFill>
          <a:blip r:embed="rId2"/>
          <a:srcRect/>
          <a:stretch>
            <a:fillRect/>
          </a:stretch>
        </p:blipFill>
        <p:spPr>
          <a:xfrm>
            <a:off x="285750" y="1500188"/>
            <a:ext cx="8501063" cy="4857750"/>
          </a:xfrm>
        </p:spPr>
      </p:pic>
      <p:sp>
        <p:nvSpPr>
          <p:cNvPr id="6" name="5 CuadroTexto"/>
          <p:cNvSpPr txBox="1"/>
          <p:nvPr/>
        </p:nvSpPr>
        <p:spPr>
          <a:xfrm>
            <a:off x="4714876" y="4572008"/>
            <a:ext cx="4143375" cy="1631216"/>
          </a:xfrm>
          <a:prstGeom prst="rect">
            <a:avLst/>
          </a:prstGeom>
          <a:noFill/>
        </p:spPr>
        <p:txBody>
          <a:bodyPr>
            <a:spAutoFit/>
          </a:bodyPr>
          <a:lstStyle/>
          <a:p>
            <a:pPr fontAlgn="auto">
              <a:spcBef>
                <a:spcPts val="0"/>
              </a:spcBef>
              <a:spcAft>
                <a:spcPts val="0"/>
              </a:spcAft>
              <a:defRPr/>
            </a:pPr>
            <a:r>
              <a:rPr lang="es-ES_tradnl" sz="2000" b="1" dirty="0">
                <a:latin typeface="Arial" pitchFamily="34" charset="0"/>
                <a:cs typeface="Arial" pitchFamily="34" charset="0"/>
              </a:rPr>
              <a:t>Dra. Silvia Sleimen</a:t>
            </a:r>
          </a:p>
          <a:p>
            <a:pPr fontAlgn="auto">
              <a:spcBef>
                <a:spcPts val="0"/>
              </a:spcBef>
              <a:spcAft>
                <a:spcPts val="0"/>
              </a:spcAft>
              <a:defRPr/>
            </a:pPr>
            <a:r>
              <a:rPr lang="es-ES_tradnl" sz="2000" b="1" dirty="0" err="1">
                <a:latin typeface="Arial" pitchFamily="34" charset="0"/>
                <a:cs typeface="Arial" pitchFamily="34" charset="0"/>
              </a:rPr>
              <a:t>Bilb</a:t>
            </a:r>
            <a:r>
              <a:rPr lang="es-ES_tradnl" sz="2000" b="1" dirty="0">
                <a:latin typeface="Arial" pitchFamily="34" charset="0"/>
                <a:cs typeface="Arial" pitchFamily="34" charset="0"/>
              </a:rPr>
              <a:t>. Doc. Jennifer </a:t>
            </a:r>
            <a:r>
              <a:rPr lang="es-ES_tradnl" sz="2000" b="1" dirty="0" smtClean="0">
                <a:latin typeface="Arial" pitchFamily="34" charset="0"/>
                <a:cs typeface="Arial" pitchFamily="34" charset="0"/>
              </a:rPr>
              <a:t>Saya</a:t>
            </a:r>
          </a:p>
          <a:p>
            <a:pPr fontAlgn="auto">
              <a:spcBef>
                <a:spcPts val="0"/>
              </a:spcBef>
              <a:spcAft>
                <a:spcPts val="0"/>
              </a:spcAft>
              <a:defRPr/>
            </a:pPr>
            <a:r>
              <a:rPr lang="es-ES_tradnl" sz="2000" b="1" dirty="0" smtClean="0">
                <a:latin typeface="Arial" pitchFamily="34" charset="0"/>
                <a:cs typeface="Arial" pitchFamily="34" charset="0"/>
              </a:rPr>
              <a:t>Dpto Ciencia  de la Información</a:t>
            </a:r>
          </a:p>
          <a:p>
            <a:pPr fontAlgn="auto">
              <a:spcBef>
                <a:spcPts val="0"/>
              </a:spcBef>
              <a:spcAft>
                <a:spcPts val="0"/>
              </a:spcAft>
              <a:defRPr/>
            </a:pPr>
            <a:r>
              <a:rPr lang="es-ES_tradnl" sz="2000" b="1" dirty="0" smtClean="0">
                <a:latin typeface="Arial" pitchFamily="34" charset="0"/>
                <a:cs typeface="Arial" pitchFamily="34" charset="0"/>
              </a:rPr>
              <a:t>Facultad de Humanidades</a:t>
            </a:r>
          </a:p>
          <a:p>
            <a:pPr fontAlgn="auto">
              <a:spcBef>
                <a:spcPts val="0"/>
              </a:spcBef>
              <a:spcAft>
                <a:spcPts val="0"/>
              </a:spcAft>
              <a:defRPr/>
            </a:pPr>
            <a:r>
              <a:rPr lang="es-ES_tradnl" sz="2000" b="1" dirty="0" smtClean="0">
                <a:latin typeface="Arial" pitchFamily="34" charset="0"/>
                <a:cs typeface="Arial" pitchFamily="34" charset="0"/>
              </a:rPr>
              <a:t>UNMdP  </a:t>
            </a:r>
          </a:p>
        </p:txBody>
      </p:sp>
      <p:sp>
        <p:nvSpPr>
          <p:cNvPr id="14340" name="9 CuadroTexto"/>
          <p:cNvSpPr txBox="1">
            <a:spLocks noChangeArrowheads="1"/>
          </p:cNvSpPr>
          <p:nvPr/>
        </p:nvSpPr>
        <p:spPr bwMode="auto">
          <a:xfrm>
            <a:off x="785813" y="2071688"/>
            <a:ext cx="7715250" cy="830262"/>
          </a:xfrm>
          <a:prstGeom prst="rect">
            <a:avLst/>
          </a:prstGeom>
          <a:noFill/>
          <a:ln w="9525">
            <a:noFill/>
            <a:miter lim="800000"/>
            <a:headEnd/>
            <a:tailEnd/>
          </a:ln>
        </p:spPr>
        <p:txBody>
          <a:bodyPr>
            <a:spAutoFit/>
          </a:bodyPr>
          <a:lstStyle/>
          <a:p>
            <a:pPr algn="ctr"/>
            <a:r>
              <a:rPr lang="es-ES_tradnl" sz="2400" b="1" i="1" dirty="0">
                <a:cs typeface="Arial" charset="0"/>
              </a:rPr>
              <a:t>Bibliotecario como </a:t>
            </a:r>
            <a:r>
              <a:rPr lang="es-ES_tradnl" sz="2400" b="1" i="1" dirty="0" smtClean="0">
                <a:cs typeface="Arial" charset="0"/>
              </a:rPr>
              <a:t>gestor </a:t>
            </a:r>
            <a:r>
              <a:rPr lang="es-ES_tradnl" sz="2400" b="1" i="1" dirty="0">
                <a:cs typeface="Arial" charset="0"/>
              </a:rPr>
              <a:t>de información en el  museos</a:t>
            </a:r>
            <a:endParaRPr lang="es-ES" sz="2400" b="1" i="1" dirty="0">
              <a:cs typeface="Arial" charset="0"/>
            </a:endParaRPr>
          </a:p>
        </p:txBody>
      </p:sp>
      <p:pic>
        <p:nvPicPr>
          <p:cNvPr id="7" name="6 Imagen" descr="descarga.png"/>
          <p:cNvPicPr>
            <a:picLocks noChangeAspect="1"/>
          </p:cNvPicPr>
          <p:nvPr/>
        </p:nvPicPr>
        <p:blipFill>
          <a:blip r:embed="rId3"/>
          <a:stretch>
            <a:fillRect/>
          </a:stretch>
        </p:blipFill>
        <p:spPr>
          <a:xfrm>
            <a:off x="8072462" y="5643578"/>
            <a:ext cx="642941" cy="72389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endParaRPr lang="es-ES"/>
          </a:p>
        </p:txBody>
      </p:sp>
      <p:sp>
        <p:nvSpPr>
          <p:cNvPr id="24578" name="2 Marcador de contenido"/>
          <p:cNvSpPr>
            <a:spLocks noGrp="1"/>
          </p:cNvSpPr>
          <p:nvPr>
            <p:ph idx="1"/>
          </p:nvPr>
        </p:nvSpPr>
        <p:spPr>
          <a:xfrm>
            <a:off x="304800" y="571500"/>
            <a:ext cx="8686800" cy="5508625"/>
          </a:xfrm>
        </p:spPr>
        <p:txBody>
          <a:bodyPr/>
          <a:lstStyle/>
          <a:p>
            <a:pPr algn="ctr">
              <a:buFont typeface="Wingdings 2" pitchFamily="18" charset="2"/>
              <a:buNone/>
            </a:pPr>
            <a:endParaRPr lang="es-ES_tradnl" sz="7200" smtClean="0"/>
          </a:p>
          <a:p>
            <a:pPr algn="ctr">
              <a:buFont typeface="Wingdings 2" pitchFamily="18" charset="2"/>
              <a:buNone/>
            </a:pPr>
            <a:r>
              <a:rPr lang="es-ES_tradnl" sz="7200" smtClean="0"/>
              <a:t>¡MUCHAS GRACIAS!</a:t>
            </a:r>
          </a:p>
          <a:p>
            <a:pPr algn="ctr">
              <a:buFont typeface="Wingdings 2" pitchFamily="18" charset="2"/>
              <a:buNone/>
            </a:pPr>
            <a:endParaRPr lang="es-ES_tradnl" sz="7200" smtClean="0"/>
          </a:p>
          <a:p>
            <a:pPr algn="ctr">
              <a:buFont typeface="Wingdings 2" pitchFamily="18" charset="2"/>
              <a:buNone/>
            </a:pPr>
            <a:endParaRPr lang="es-ES_tradnl" sz="7200" smtClean="0"/>
          </a:p>
          <a:p>
            <a:pPr algn="ctr">
              <a:buFont typeface="Wingdings 2" pitchFamily="18" charset="2"/>
              <a:buNone/>
            </a:pPr>
            <a:endParaRPr lang="es-ES_tradnl" sz="7200" smtClean="0"/>
          </a:p>
          <a:p>
            <a:pPr algn="ctr">
              <a:buFont typeface="Wingdings 2" pitchFamily="18" charset="2"/>
              <a:buNone/>
            </a:pPr>
            <a:endParaRPr lang="es-ES" sz="7200" smtClean="0"/>
          </a:p>
        </p:txBody>
      </p:sp>
      <p:pic>
        <p:nvPicPr>
          <p:cNvPr id="24579" name="5 Imagen" descr="images.jpg"/>
          <p:cNvPicPr>
            <a:picLocks noChangeAspect="1"/>
          </p:cNvPicPr>
          <p:nvPr/>
        </p:nvPicPr>
        <p:blipFill>
          <a:blip r:embed="rId2"/>
          <a:srcRect/>
          <a:stretch>
            <a:fillRect/>
          </a:stretch>
        </p:blipFill>
        <p:spPr bwMode="auto">
          <a:xfrm>
            <a:off x="1143000" y="3357563"/>
            <a:ext cx="6286500" cy="2643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_tradnl" dirty="0" smtClean="0"/>
              <a:t>El proyecto se  desarrolló en el Museo municipal de ciencias naturales “</a:t>
            </a:r>
            <a:r>
              <a:rPr lang="es-ES_tradnl" dirty="0" err="1" smtClean="0"/>
              <a:t>lorenzo</a:t>
            </a:r>
            <a:r>
              <a:rPr lang="es-ES_tradnl" dirty="0" smtClean="0"/>
              <a:t> </a:t>
            </a:r>
            <a:r>
              <a:rPr lang="es-ES_tradnl" dirty="0" err="1" smtClean="0"/>
              <a:t>scaglia</a:t>
            </a:r>
            <a:r>
              <a:rPr lang="es-ES_tradnl" dirty="0" smtClean="0"/>
              <a:t>”.</a:t>
            </a:r>
            <a:endParaRPr lang="es-ES" dirty="0"/>
          </a:p>
        </p:txBody>
      </p:sp>
      <p:sp>
        <p:nvSpPr>
          <p:cNvPr id="15362" name="2 Marcador de contenido"/>
          <p:cNvSpPr>
            <a:spLocks noGrp="1"/>
          </p:cNvSpPr>
          <p:nvPr>
            <p:ph idx="1"/>
          </p:nvPr>
        </p:nvSpPr>
        <p:spPr/>
        <p:txBody>
          <a:bodyPr/>
          <a:lstStyle/>
          <a:p>
            <a:pPr>
              <a:buFont typeface="Wingdings 2" pitchFamily="18" charset="2"/>
              <a:buNone/>
            </a:pPr>
            <a:r>
              <a:rPr lang="es-ES_tradnl" smtClean="0"/>
              <a:t>El fue inaugurado en 1938.</a:t>
            </a:r>
          </a:p>
          <a:p>
            <a:pPr>
              <a:buFont typeface="Wingdings 2" pitchFamily="18" charset="2"/>
              <a:buNone/>
            </a:pPr>
            <a:r>
              <a:rPr lang="es-ES_tradnl" smtClean="0"/>
              <a:t>En  1967  se muda a su actual edificio, ubicado en plaza España.</a:t>
            </a:r>
          </a:p>
          <a:p>
            <a:pPr>
              <a:buFont typeface="Wingdings 2" pitchFamily="18" charset="2"/>
              <a:buNone/>
            </a:pPr>
            <a:r>
              <a:rPr lang="es-ES_tradnl" smtClean="0"/>
              <a:t>Posee cuatro áreas científicas: Ecología de Ambientes Acuáticos (Acuario), Entomología, Mastozoología y Paleontología.</a:t>
            </a:r>
          </a:p>
          <a:p>
            <a:pPr>
              <a:buFont typeface="Wingdings 2" pitchFamily="18" charset="2"/>
              <a:buNone/>
            </a:pPr>
            <a:r>
              <a:rPr lang="es-ES_tradnl" smtClean="0"/>
              <a:t>Durante los años 2014-2015 se organizó la biblioteca de dicha institución. </a:t>
            </a:r>
            <a:endParaRPr lang="es-E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fontAlgn="auto">
              <a:spcAft>
                <a:spcPts val="0"/>
              </a:spcAft>
              <a:defRPr/>
            </a:pPr>
            <a:r>
              <a:rPr lang="es-ES_tradnl" dirty="0" smtClean="0"/>
              <a:t>Objetivos del trabajo</a:t>
            </a:r>
            <a:endParaRPr lang="es-ES" dirty="0"/>
          </a:p>
        </p:txBody>
      </p:sp>
      <p:sp>
        <p:nvSpPr>
          <p:cNvPr id="16386" name="2 Marcador de contenido"/>
          <p:cNvSpPr>
            <a:spLocks noGrp="1"/>
          </p:cNvSpPr>
          <p:nvPr>
            <p:ph idx="1"/>
          </p:nvPr>
        </p:nvSpPr>
        <p:spPr/>
        <p:txBody>
          <a:bodyPr/>
          <a:lstStyle/>
          <a:p>
            <a:pPr algn="just"/>
            <a:r>
              <a:rPr lang="es-ES_tradnl" smtClean="0"/>
              <a:t>Analizar las habilidades que debe adquirir el gestor de información en museos,  especialmente aquellos con colecciones biológicas.</a:t>
            </a:r>
          </a:p>
          <a:p>
            <a:pPr algn="just"/>
            <a:r>
              <a:rPr lang="es-ES_tradnl" smtClean="0"/>
              <a:t>Plantear nuevas  estrategias para la realización eficaz  de sus competencias.</a:t>
            </a:r>
            <a:endParaRPr lang="es-E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fontAlgn="auto">
              <a:spcAft>
                <a:spcPts val="0"/>
              </a:spcAft>
              <a:defRPr/>
            </a:pPr>
            <a:r>
              <a:rPr lang="es-ES_tradnl" dirty="0" smtClean="0"/>
              <a:t>Origen de los museos de ciencias naturales</a:t>
            </a:r>
            <a:endParaRPr lang="es-ES" dirty="0"/>
          </a:p>
        </p:txBody>
      </p:sp>
      <p:sp>
        <p:nvSpPr>
          <p:cNvPr id="3" name="2 Marcador de contenido"/>
          <p:cNvSpPr>
            <a:spLocks noGrp="1"/>
          </p:cNvSpPr>
          <p:nvPr>
            <p:ph idx="1"/>
          </p:nvPr>
        </p:nvSpPr>
        <p:spPr/>
        <p:txBody>
          <a:bodyPr>
            <a:normAutofit/>
          </a:bodyPr>
          <a:lstStyle/>
          <a:p>
            <a:pPr>
              <a:buFont typeface="Wingdings 2" pitchFamily="18" charset="2"/>
              <a:buNone/>
            </a:pPr>
            <a:r>
              <a:rPr lang="es-ES_tradnl" sz="3000" dirty="0" smtClean="0"/>
              <a:t>Los museos de Ciencias tienen sus orígenes en el Europa y Estados Unidos en el siglo </a:t>
            </a:r>
            <a:r>
              <a:rPr lang="es-ES_tradnl" sz="3000" dirty="0" smtClean="0"/>
              <a:t>XVIII</a:t>
            </a:r>
            <a:r>
              <a:rPr lang="es-ES_tradnl" sz="3000" dirty="0" smtClean="0"/>
              <a:t>, como Gabinetes de Curiosidades o de Historia Natural. </a:t>
            </a:r>
          </a:p>
          <a:p>
            <a:pPr>
              <a:buFont typeface="Wingdings 2" pitchFamily="18" charset="2"/>
              <a:buNone/>
            </a:pPr>
            <a:r>
              <a:rPr lang="es-ES_tradnl" sz="3000" dirty="0" smtClean="0"/>
              <a:t>En el mismo siglo se comenzó a plasmar la relación entre la Museología y las Ciencias Naturales.</a:t>
            </a:r>
          </a:p>
          <a:p>
            <a:pPr>
              <a:buFont typeface="Wingdings 2" pitchFamily="18" charset="2"/>
              <a:buNone/>
            </a:pPr>
            <a:r>
              <a:rPr lang="es-ES_tradnl" sz="3000" dirty="0" smtClean="0"/>
              <a:t>El museo de Historia </a:t>
            </a:r>
            <a:r>
              <a:rPr lang="es-ES_tradnl" sz="3000" dirty="0" smtClean="0"/>
              <a:t>Natural </a:t>
            </a:r>
            <a:r>
              <a:rPr lang="es-ES_tradnl" sz="3000" dirty="0" smtClean="0"/>
              <a:t>se transforma así en  productor y </a:t>
            </a:r>
            <a:r>
              <a:rPr lang="es-ES_tradnl" sz="3000" dirty="0" smtClean="0"/>
              <a:t>transmisor </a:t>
            </a:r>
            <a:r>
              <a:rPr lang="es-ES_tradnl" sz="3000" dirty="0" smtClean="0"/>
              <a:t>del conocimiento de las Ciencias Exactas.</a:t>
            </a:r>
          </a:p>
          <a:p>
            <a:pPr>
              <a:buFont typeface="Wingdings 2" pitchFamily="18" charset="2"/>
              <a:buNone/>
            </a:pPr>
            <a:endParaRPr lang="es-ES" sz="3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fontAlgn="auto">
              <a:spcAft>
                <a:spcPts val="0"/>
              </a:spcAft>
              <a:defRPr/>
            </a:pPr>
            <a:r>
              <a:rPr lang="es-ES_tradnl" dirty="0" smtClean="0"/>
              <a:t>Museos argentinos de  ciencias</a:t>
            </a:r>
            <a:endParaRPr lang="es-ES" dirty="0"/>
          </a:p>
        </p:txBody>
      </p:sp>
      <p:sp>
        <p:nvSpPr>
          <p:cNvPr id="3" name="2 Marcador de contenido"/>
          <p:cNvSpPr>
            <a:spLocks noGrp="1"/>
          </p:cNvSpPr>
          <p:nvPr>
            <p:ph idx="1"/>
          </p:nvPr>
        </p:nvSpPr>
        <p:spPr/>
        <p:txBody>
          <a:bodyPr>
            <a:normAutofit/>
          </a:bodyPr>
          <a:lstStyle/>
          <a:p>
            <a:pPr algn="just">
              <a:lnSpc>
                <a:spcPct val="80000"/>
              </a:lnSpc>
              <a:buFont typeface="Wingdings 2" pitchFamily="18" charset="2"/>
              <a:buNone/>
            </a:pPr>
            <a:r>
              <a:rPr lang="es-ES_tradnl" sz="3500" dirty="0" smtClean="0"/>
              <a:t>En la actualidad en la Argentina existen 1005 museos, de los cuales 47 pertenecen al tipo de Ciencias Naturales, es decir 4,7%</a:t>
            </a:r>
          </a:p>
          <a:p>
            <a:pPr algn="just">
              <a:lnSpc>
                <a:spcPct val="80000"/>
              </a:lnSpc>
              <a:buFont typeface="Wingdings 2" pitchFamily="18" charset="2"/>
              <a:buNone/>
            </a:pPr>
            <a:endParaRPr lang="es-ES_tradnl" sz="3500" dirty="0" smtClean="0"/>
          </a:p>
          <a:p>
            <a:pPr algn="just">
              <a:lnSpc>
                <a:spcPct val="80000"/>
              </a:lnSpc>
              <a:buFont typeface="Wingdings 2" pitchFamily="18" charset="2"/>
              <a:buNone/>
            </a:pPr>
            <a:r>
              <a:rPr lang="es-ES_tradnl" sz="3500" dirty="0" smtClean="0"/>
              <a:t>Aunque en la actualidad los tipos se solapan muy a menudo.</a:t>
            </a:r>
            <a:endParaRPr lang="es-ES_tradnl" sz="2700" dirty="0" smtClean="0"/>
          </a:p>
          <a:p>
            <a:pPr algn="just">
              <a:lnSpc>
                <a:spcPct val="80000"/>
              </a:lnSpc>
              <a:buFont typeface="Wingdings 2" pitchFamily="18" charset="2"/>
              <a:buNone/>
            </a:pPr>
            <a:endParaRPr lang="es-ES_tradnl" sz="2700" dirty="0" smtClean="0"/>
          </a:p>
          <a:p>
            <a:pPr algn="just">
              <a:lnSpc>
                <a:spcPct val="80000"/>
              </a:lnSpc>
              <a:buFont typeface="Wingdings 2" pitchFamily="18" charset="2"/>
              <a:buNone/>
            </a:pPr>
            <a:endParaRPr lang="es-ES_tradnl" sz="2700" dirty="0" smtClean="0"/>
          </a:p>
          <a:p>
            <a:pPr algn="just">
              <a:lnSpc>
                <a:spcPct val="80000"/>
              </a:lnSpc>
              <a:buFont typeface="Wingdings 2" pitchFamily="18" charset="2"/>
              <a:buNone/>
            </a:pPr>
            <a:r>
              <a:rPr lang="es-ES_tradnl" sz="2000" dirty="0" smtClean="0"/>
              <a:t>Datos extraídos de la Guía Nacional de Museos 2013</a:t>
            </a:r>
            <a:endParaRPr lang="es-ES" sz="20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fontAlgn="auto">
              <a:spcAft>
                <a:spcPts val="0"/>
              </a:spcAft>
              <a:defRPr/>
            </a:pPr>
            <a:r>
              <a:rPr lang="es-ES_tradnl" dirty="0" smtClean="0"/>
              <a:t>Bibliotecas de museos</a:t>
            </a:r>
            <a:endParaRPr lang="es-ES" dirty="0"/>
          </a:p>
        </p:txBody>
      </p:sp>
      <p:graphicFrame>
        <p:nvGraphicFramePr>
          <p:cNvPr id="4" name="3 Marcador de contenido"/>
          <p:cNvGraphicFramePr>
            <a:graphicFrameLocks noGrp="1"/>
          </p:cNvGraphicFramePr>
          <p:nvPr>
            <p:ph idx="1"/>
          </p:nvPr>
        </p:nvGraphicFramePr>
        <p:xfrm>
          <a:off x="304800" y="1617682"/>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fontAlgn="auto">
              <a:spcAft>
                <a:spcPts val="0"/>
              </a:spcAft>
              <a:defRPr/>
            </a:pPr>
            <a:r>
              <a:rPr lang="es-ES_tradnl" dirty="0" smtClean="0"/>
              <a:t>Perfil profesional  y espacio laboral</a:t>
            </a:r>
            <a:endParaRPr lang="es-ES" dirty="0"/>
          </a:p>
        </p:txBody>
      </p:sp>
      <p:sp>
        <p:nvSpPr>
          <p:cNvPr id="5" name="4 Marcador de contenido"/>
          <p:cNvSpPr>
            <a:spLocks noGrp="1"/>
          </p:cNvSpPr>
          <p:nvPr>
            <p:ph idx="1"/>
          </p:nvPr>
        </p:nvSpPr>
        <p:spPr/>
        <p:txBody>
          <a:bodyPr>
            <a:normAutofit/>
          </a:bodyPr>
          <a:lstStyle/>
          <a:p>
            <a:pPr>
              <a:lnSpc>
                <a:spcPct val="90000"/>
              </a:lnSpc>
            </a:pPr>
            <a:r>
              <a:rPr lang="es-ES_tradnl" sz="3000" smtClean="0"/>
              <a:t>Conocimiento de las colecciones del museo</a:t>
            </a:r>
          </a:p>
          <a:p>
            <a:pPr>
              <a:lnSpc>
                <a:spcPct val="90000"/>
              </a:lnSpc>
            </a:pPr>
            <a:endParaRPr lang="es-ES_tradnl" sz="3000" smtClean="0"/>
          </a:p>
          <a:p>
            <a:pPr>
              <a:lnSpc>
                <a:spcPct val="90000"/>
              </a:lnSpc>
            </a:pPr>
            <a:r>
              <a:rPr lang="es-ES_tradnl" sz="3000" smtClean="0"/>
              <a:t>Complejidad en la gestión de los fondos  documentales</a:t>
            </a:r>
          </a:p>
          <a:p>
            <a:pPr>
              <a:lnSpc>
                <a:spcPct val="90000"/>
              </a:lnSpc>
            </a:pPr>
            <a:endParaRPr lang="es-ES_tradnl" sz="3000" smtClean="0"/>
          </a:p>
          <a:p>
            <a:pPr>
              <a:lnSpc>
                <a:spcPct val="90000"/>
              </a:lnSpc>
            </a:pPr>
            <a:r>
              <a:rPr lang="es-ES_tradnl" sz="3000" smtClean="0"/>
              <a:t>Variedad de usuarios</a:t>
            </a:r>
          </a:p>
          <a:p>
            <a:pPr>
              <a:lnSpc>
                <a:spcPct val="90000"/>
              </a:lnSpc>
            </a:pPr>
            <a:endParaRPr lang="es-ES_tradnl" sz="3000" smtClean="0"/>
          </a:p>
          <a:p>
            <a:pPr>
              <a:lnSpc>
                <a:spcPct val="90000"/>
              </a:lnSpc>
            </a:pPr>
            <a:r>
              <a:rPr lang="es-ES_tradnl" sz="3000" smtClean="0"/>
              <a:t>Capacidad de adaptación a los cambios continuos</a:t>
            </a:r>
            <a:endParaRPr lang="es-ES" sz="30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fontAlgn="auto">
              <a:spcAft>
                <a:spcPts val="0"/>
              </a:spcAft>
              <a:defRPr/>
            </a:pPr>
            <a:r>
              <a:rPr lang="es-ES_tradnl" dirty="0" smtClean="0"/>
              <a:t>Conclusiones</a:t>
            </a:r>
            <a:endParaRPr lang="es-ES" dirty="0"/>
          </a:p>
        </p:txBody>
      </p:sp>
      <p:sp>
        <p:nvSpPr>
          <p:cNvPr id="3" name="2 Marcador de contenido"/>
          <p:cNvSpPr>
            <a:spLocks noGrp="1"/>
          </p:cNvSpPr>
          <p:nvPr>
            <p:ph idx="1"/>
          </p:nvPr>
        </p:nvSpPr>
        <p:spPr/>
        <p:txBody>
          <a:bodyPr>
            <a:normAutofit lnSpcReduction="10000"/>
          </a:bodyPr>
          <a:lstStyle/>
          <a:p>
            <a:pPr fontAlgn="auto">
              <a:spcAft>
                <a:spcPts val="0"/>
              </a:spcAft>
              <a:buFont typeface="Wingdings 2"/>
              <a:buNone/>
              <a:defRPr/>
            </a:pPr>
            <a:r>
              <a:rPr lang="es-ES_tradnl" dirty="0" smtClean="0"/>
              <a:t>El gestor debe contar con competencias adicionales para desempeñarse en instituciones museísticas. Las habilidades requeridas par este tipo de gestor transcienden la formación bibliotecológica. Es necesario conocer las colecciones, la dinámica de los investigadores y especialistas, sus hábitos de publicación y uso de la información especializada y la realidad de cada campo disciplinar objeto.</a:t>
            </a:r>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_tradnl" dirty="0" smtClean="0"/>
              <a:t>Actividades llevadas a cabo durante el proyecto</a:t>
            </a:r>
            <a:endParaRPr lang="es-ES" dirty="0"/>
          </a:p>
        </p:txBody>
      </p:sp>
      <p:sp>
        <p:nvSpPr>
          <p:cNvPr id="3" name="2 Marcador de contenido"/>
          <p:cNvSpPr>
            <a:spLocks noGrp="1"/>
          </p:cNvSpPr>
          <p:nvPr>
            <p:ph idx="1"/>
          </p:nvPr>
        </p:nvSpPr>
        <p:spPr/>
        <p:txBody>
          <a:bodyPr>
            <a:normAutofit/>
          </a:bodyPr>
          <a:lstStyle/>
          <a:p>
            <a:pPr>
              <a:lnSpc>
                <a:spcPct val="90000"/>
              </a:lnSpc>
            </a:pPr>
            <a:r>
              <a:rPr lang="es-ES_tradnl" sz="2700" smtClean="0"/>
              <a:t>Expurgo de material repetido.</a:t>
            </a:r>
          </a:p>
          <a:p>
            <a:pPr>
              <a:lnSpc>
                <a:spcPct val="90000"/>
              </a:lnSpc>
            </a:pPr>
            <a:r>
              <a:rPr lang="es-ES_tradnl" sz="2700" smtClean="0"/>
              <a:t>Organización del archivo de consultas técnicas.</a:t>
            </a:r>
          </a:p>
          <a:p>
            <a:pPr>
              <a:lnSpc>
                <a:spcPct val="90000"/>
              </a:lnSpc>
            </a:pPr>
            <a:r>
              <a:rPr lang="es-ES_tradnl" sz="2700" smtClean="0"/>
              <a:t>Digitalización  de la revista del Museo.</a:t>
            </a:r>
          </a:p>
          <a:p>
            <a:pPr>
              <a:lnSpc>
                <a:spcPct val="90000"/>
              </a:lnSpc>
            </a:pPr>
            <a:r>
              <a:rPr lang="es-ES_tradnl" sz="2700" smtClean="0"/>
              <a:t>Organización de la  correspondencia  de Galileo Scaglia.</a:t>
            </a:r>
          </a:p>
          <a:p>
            <a:pPr>
              <a:lnSpc>
                <a:spcPct val="90000"/>
              </a:lnSpc>
            </a:pPr>
            <a:r>
              <a:rPr lang="es-ES_tradnl" sz="2700" smtClean="0"/>
              <a:t>Tesina de licenciatura.</a:t>
            </a:r>
          </a:p>
          <a:p>
            <a:pPr>
              <a:lnSpc>
                <a:spcPct val="90000"/>
              </a:lnSpc>
            </a:pPr>
            <a:r>
              <a:rPr lang="es-AR" sz="2700" smtClean="0"/>
              <a:t>Primer Taller de Colecciones Biológicas “Introducción a la digitalización de colecciones Biológicas a través del sistema Herbar/Zoobar Ligero (HZL)”. (A desarrollarse entre el 16 y el 24 de noviembre de 2016. Declarado de interés municipal).</a:t>
            </a:r>
            <a:endParaRPr lang="es-ES" sz="270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docProps/app.xml><?xml version="1.0" encoding="utf-8"?>
<Properties xmlns="http://schemas.openxmlformats.org/officeDocument/2006/extended-properties" xmlns:vt="http://schemas.openxmlformats.org/officeDocument/2006/docPropsVTypes">
  <Template>Trek</Template>
  <TotalTime>414</TotalTime>
  <Words>448</Words>
  <Application>Microsoft Office PowerPoint</Application>
  <PresentationFormat>Presentación en pantalla (4:3)</PresentationFormat>
  <Paragraphs>54</Paragraphs>
  <Slides>10</Slides>
  <Notes>1</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Viajes</vt:lpstr>
      <vt:lpstr>VII Jornada Temas Actuales en Bibliotecología</vt:lpstr>
      <vt:lpstr>El proyecto se  desarrolló en el Museo municipal de ciencias naturales “lorenzo scaglia”.</vt:lpstr>
      <vt:lpstr>Objetivos del trabajo</vt:lpstr>
      <vt:lpstr>Origen de los museos de ciencias naturales</vt:lpstr>
      <vt:lpstr>Museos argentinos de  ciencias</vt:lpstr>
      <vt:lpstr>Bibliotecas de museos</vt:lpstr>
      <vt:lpstr>Perfil profesional  y espacio laboral</vt:lpstr>
      <vt:lpstr>Conclusiones</vt:lpstr>
      <vt:lpstr>Actividades llevadas a cabo durante el proyecto</vt:lpstr>
      <vt:lpstr>Diapositiva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Jenn</dc:creator>
  <cp:lastModifiedBy>Jenn</cp:lastModifiedBy>
  <cp:revision>41</cp:revision>
  <dcterms:created xsi:type="dcterms:W3CDTF">2016-10-18T13:03:06Z</dcterms:created>
  <dcterms:modified xsi:type="dcterms:W3CDTF">2016-11-09T15:17:30Z</dcterms:modified>
</cp:coreProperties>
</file>